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259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182D720-5F89-40CF-A298-CB0F34427EEE}">
          <p14:sldIdLst>
            <p14:sldId id="259"/>
          </p14:sldIdLst>
        </p14:section>
        <p14:section name="First Activity" id="{210403F3-91B9-4B1D-9C8A-692AED10AD1C}">
          <p14:sldIdLst>
            <p14:sldId id="263"/>
            <p14:sldId id="264"/>
          </p14:sldIdLst>
        </p14:section>
        <p14:section name="Second Activity" id="{B5EC7575-9F04-4FF1-8836-F41FA286CD62}">
          <p14:sldIdLst>
            <p14:sldId id="265"/>
            <p14:sldId id="266"/>
            <p14:sldId id="26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BBEB1A-714D-46F4-8E00-BE9F48ACD8C7}" v="20" dt="2022-11-03T16:12:50.8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stma_Stephanie_K" userId="36491558-2803-451e-9907-099b4ca60796" providerId="ADAL" clId="{DCBBEB1A-714D-46F4-8E00-BE9F48ACD8C7}"/>
    <pc:docChg chg="undo custSel addSld modSld sldOrd modMainMaster addSection modSection modNotesMaster">
      <pc:chgData name="Postma_Stephanie_K" userId="36491558-2803-451e-9907-099b4ca60796" providerId="ADAL" clId="{DCBBEB1A-714D-46F4-8E00-BE9F48ACD8C7}" dt="2022-11-03T16:34:48.445" v="1504" actId="108"/>
      <pc:docMkLst>
        <pc:docMk/>
      </pc:docMkLst>
      <pc:sldChg chg="modSp mod ord modNotes">
        <pc:chgData name="Postma_Stephanie_K" userId="36491558-2803-451e-9907-099b4ca60796" providerId="ADAL" clId="{DCBBEB1A-714D-46F4-8E00-BE9F48ACD8C7}" dt="2022-11-03T16:12:50.892" v="1502"/>
        <pc:sldMkLst>
          <pc:docMk/>
          <pc:sldMk cId="972708265" sldId="259"/>
        </pc:sldMkLst>
        <pc:spChg chg="mod">
          <ac:chgData name="Postma_Stephanie_K" userId="36491558-2803-451e-9907-099b4ca60796" providerId="ADAL" clId="{DCBBEB1A-714D-46F4-8E00-BE9F48ACD8C7}" dt="2022-11-03T15:42:38.137" v="1403" actId="14100"/>
          <ac:spMkLst>
            <pc:docMk/>
            <pc:sldMk cId="972708265" sldId="259"/>
            <ac:spMk id="3" creationId="{9264DB63-5830-65CE-315D-2B695A15A023}"/>
          </ac:spMkLst>
        </pc:spChg>
        <pc:spChg chg="mod">
          <ac:chgData name="Postma_Stephanie_K" userId="36491558-2803-451e-9907-099b4ca60796" providerId="ADAL" clId="{DCBBEB1A-714D-46F4-8E00-BE9F48ACD8C7}" dt="2022-11-03T15:42:26.685" v="1396"/>
          <ac:spMkLst>
            <pc:docMk/>
            <pc:sldMk cId="972708265" sldId="259"/>
            <ac:spMk id="4" creationId="{E00162A2-0818-AD88-9B0F-5D4EE610F9CB}"/>
          </ac:spMkLst>
        </pc:spChg>
        <pc:spChg chg="mod">
          <ac:chgData name="Postma_Stephanie_K" userId="36491558-2803-451e-9907-099b4ca60796" providerId="ADAL" clId="{DCBBEB1A-714D-46F4-8E00-BE9F48ACD8C7}" dt="2022-11-03T15:42:26.685" v="1396"/>
          <ac:spMkLst>
            <pc:docMk/>
            <pc:sldMk cId="972708265" sldId="259"/>
            <ac:spMk id="5" creationId="{EA86990E-2211-6BA8-140C-C1E3AA4D9B64}"/>
          </ac:spMkLst>
        </pc:spChg>
        <pc:picChg chg="mod">
          <ac:chgData name="Postma_Stephanie_K" userId="36491558-2803-451e-9907-099b4ca60796" providerId="ADAL" clId="{DCBBEB1A-714D-46F4-8E00-BE9F48ACD8C7}" dt="2022-11-03T15:42:26.685" v="1396"/>
          <ac:picMkLst>
            <pc:docMk/>
            <pc:sldMk cId="972708265" sldId="259"/>
            <ac:picMk id="2" creationId="{D5D748CE-B36F-A660-B492-344F66C3C0FC}"/>
          </ac:picMkLst>
        </pc:picChg>
      </pc:sldChg>
      <pc:sldChg chg="addSp delSp modSp mod ord modNotes">
        <pc:chgData name="Postma_Stephanie_K" userId="36491558-2803-451e-9907-099b4ca60796" providerId="ADAL" clId="{DCBBEB1A-714D-46F4-8E00-BE9F48ACD8C7}" dt="2022-11-03T16:34:48.445" v="1504" actId="108"/>
        <pc:sldMkLst>
          <pc:docMk/>
          <pc:sldMk cId="2486464606" sldId="263"/>
        </pc:sldMkLst>
        <pc:spChg chg="mod">
          <ac:chgData name="Postma_Stephanie_K" userId="36491558-2803-451e-9907-099b4ca60796" providerId="ADAL" clId="{DCBBEB1A-714D-46F4-8E00-BE9F48ACD8C7}" dt="2022-11-03T15:44:12.588" v="1435" actId="403"/>
          <ac:spMkLst>
            <pc:docMk/>
            <pc:sldMk cId="2486464606" sldId="263"/>
            <ac:spMk id="2" creationId="{0AFDBEDA-7E60-099C-9452-C585C3F28157}"/>
          </ac:spMkLst>
        </pc:spChg>
        <pc:spChg chg="del">
          <ac:chgData name="Postma_Stephanie_K" userId="36491558-2803-451e-9907-099b4ca60796" providerId="ADAL" clId="{DCBBEB1A-714D-46F4-8E00-BE9F48ACD8C7}" dt="2022-10-25T18:52:03.426" v="129" actId="478"/>
          <ac:spMkLst>
            <pc:docMk/>
            <pc:sldMk cId="2486464606" sldId="263"/>
            <ac:spMk id="3" creationId="{585B520D-A27D-9E16-50EE-B0F2A277070D}"/>
          </ac:spMkLst>
        </pc:spChg>
        <pc:spChg chg="add mod">
          <ac:chgData name="Postma_Stephanie_K" userId="36491558-2803-451e-9907-099b4ca60796" providerId="ADAL" clId="{DCBBEB1A-714D-46F4-8E00-BE9F48ACD8C7}" dt="2022-11-03T15:42:45.111" v="1405"/>
          <ac:spMkLst>
            <pc:docMk/>
            <pc:sldMk cId="2486464606" sldId="263"/>
            <ac:spMk id="3" creationId="{C22E056C-4D17-6AB8-5800-C558C034805D}"/>
          </ac:spMkLst>
        </pc:spChg>
        <pc:spChg chg="del mod">
          <ac:chgData name="Postma_Stephanie_K" userId="36491558-2803-451e-9907-099b4ca60796" providerId="ADAL" clId="{DCBBEB1A-714D-46F4-8E00-BE9F48ACD8C7}" dt="2022-11-03T15:42:41.678" v="1404" actId="478"/>
          <ac:spMkLst>
            <pc:docMk/>
            <pc:sldMk cId="2486464606" sldId="263"/>
            <ac:spMk id="6" creationId="{7FB68E39-EFFB-3BD5-C3BB-7C841944FE06}"/>
          </ac:spMkLst>
        </pc:spChg>
        <pc:spChg chg="add mod">
          <ac:chgData name="Postma_Stephanie_K" userId="36491558-2803-451e-9907-099b4ca60796" providerId="ADAL" clId="{DCBBEB1A-714D-46F4-8E00-BE9F48ACD8C7}" dt="2022-11-03T16:34:48.445" v="1504" actId="108"/>
          <ac:spMkLst>
            <pc:docMk/>
            <pc:sldMk cId="2486464606" sldId="263"/>
            <ac:spMk id="7" creationId="{B70E4BDF-1726-6EED-0770-AAE1AAE2109C}"/>
          </ac:spMkLst>
        </pc:spChg>
        <pc:spChg chg="del mod">
          <ac:chgData name="Postma_Stephanie_K" userId="36491558-2803-451e-9907-099b4ca60796" providerId="ADAL" clId="{DCBBEB1A-714D-46F4-8E00-BE9F48ACD8C7}" dt="2022-11-03T15:51:04.604" v="1492" actId="478"/>
          <ac:spMkLst>
            <pc:docMk/>
            <pc:sldMk cId="2486464606" sldId="263"/>
            <ac:spMk id="16" creationId="{8A64FE85-1F32-4F74-3312-5B0909713C45}"/>
          </ac:spMkLst>
        </pc:spChg>
        <pc:picChg chg="mod">
          <ac:chgData name="Postma_Stephanie_K" userId="36491558-2803-451e-9907-099b4ca60796" providerId="ADAL" clId="{DCBBEB1A-714D-46F4-8E00-BE9F48ACD8C7}" dt="2022-11-03T15:43:05.440" v="1415" actId="1076"/>
          <ac:picMkLst>
            <pc:docMk/>
            <pc:sldMk cId="2486464606" sldId="263"/>
            <ac:picMk id="5" creationId="{0C39B2F3-BE77-9405-1FE7-CA8238B80518}"/>
          </ac:picMkLst>
        </pc:picChg>
      </pc:sldChg>
      <pc:sldChg chg="addSp delSp modSp add mod ord modNotes">
        <pc:chgData name="Postma_Stephanie_K" userId="36491558-2803-451e-9907-099b4ca60796" providerId="ADAL" clId="{DCBBEB1A-714D-46F4-8E00-BE9F48ACD8C7}" dt="2022-11-03T16:34:44.022" v="1503" actId="108"/>
        <pc:sldMkLst>
          <pc:docMk/>
          <pc:sldMk cId="3362051826" sldId="264"/>
        </pc:sldMkLst>
        <pc:spChg chg="mod">
          <ac:chgData name="Postma_Stephanie_K" userId="36491558-2803-451e-9907-099b4ca60796" providerId="ADAL" clId="{DCBBEB1A-714D-46F4-8E00-BE9F48ACD8C7}" dt="2022-11-03T15:44:16.909" v="1436" actId="403"/>
          <ac:spMkLst>
            <pc:docMk/>
            <pc:sldMk cId="3362051826" sldId="264"/>
            <ac:spMk id="2" creationId="{0AFDBEDA-7E60-099C-9452-C585C3F28157}"/>
          </ac:spMkLst>
        </pc:spChg>
        <pc:spChg chg="add mod">
          <ac:chgData name="Postma_Stephanie_K" userId="36491558-2803-451e-9907-099b4ca60796" providerId="ADAL" clId="{DCBBEB1A-714D-46F4-8E00-BE9F48ACD8C7}" dt="2022-11-03T15:42:45.771" v="1406"/>
          <ac:spMkLst>
            <pc:docMk/>
            <pc:sldMk cId="3362051826" sldId="264"/>
            <ac:spMk id="3" creationId="{2B664013-D068-3DE1-2072-6F962CF5AB32}"/>
          </ac:spMkLst>
        </pc:spChg>
        <pc:spChg chg="del mod">
          <ac:chgData name="Postma_Stephanie_K" userId="36491558-2803-451e-9907-099b4ca60796" providerId="ADAL" clId="{DCBBEB1A-714D-46F4-8E00-BE9F48ACD8C7}" dt="2022-11-03T15:43:00.503" v="1413" actId="478"/>
          <ac:spMkLst>
            <pc:docMk/>
            <pc:sldMk cId="3362051826" sldId="264"/>
            <ac:spMk id="6" creationId="{7FB68E39-EFFB-3BD5-C3BB-7C841944FE06}"/>
          </ac:spMkLst>
        </pc:spChg>
        <pc:spChg chg="add del mod">
          <ac:chgData name="Postma_Stephanie_K" userId="36491558-2803-451e-9907-099b4ca60796" providerId="ADAL" clId="{DCBBEB1A-714D-46F4-8E00-BE9F48ACD8C7}" dt="2022-11-03T15:49:07.577" v="1451" actId="478"/>
          <ac:spMkLst>
            <pc:docMk/>
            <pc:sldMk cId="3362051826" sldId="264"/>
            <ac:spMk id="8" creationId="{1B682592-116D-7602-AE74-49415AE8346A}"/>
          </ac:spMkLst>
        </pc:spChg>
        <pc:spChg chg="add del mod">
          <ac:chgData name="Postma_Stephanie_K" userId="36491558-2803-451e-9907-099b4ca60796" providerId="ADAL" clId="{DCBBEB1A-714D-46F4-8E00-BE9F48ACD8C7}" dt="2022-11-03T15:49:09.759" v="1452"/>
          <ac:spMkLst>
            <pc:docMk/>
            <pc:sldMk cId="3362051826" sldId="264"/>
            <ac:spMk id="10" creationId="{24FA99F2-C09E-B3A2-6638-3EBC7639220D}"/>
          </ac:spMkLst>
        </pc:spChg>
        <pc:spChg chg="add mod">
          <ac:chgData name="Postma_Stephanie_K" userId="36491558-2803-451e-9907-099b4ca60796" providerId="ADAL" clId="{DCBBEB1A-714D-46F4-8E00-BE9F48ACD8C7}" dt="2022-11-03T16:34:44.022" v="1503" actId="108"/>
          <ac:spMkLst>
            <pc:docMk/>
            <pc:sldMk cId="3362051826" sldId="264"/>
            <ac:spMk id="11" creationId="{F4CBD5E5-60BB-9B86-C0D2-1A8FDD6F9C04}"/>
          </ac:spMkLst>
        </pc:spChg>
        <pc:spChg chg="add del mod">
          <ac:chgData name="Postma_Stephanie_K" userId="36491558-2803-451e-9907-099b4ca60796" providerId="ADAL" clId="{DCBBEB1A-714D-46F4-8E00-BE9F48ACD8C7}" dt="2022-11-03T15:49:14.463" v="1461" actId="478"/>
          <ac:spMkLst>
            <pc:docMk/>
            <pc:sldMk cId="3362051826" sldId="264"/>
            <ac:spMk id="12" creationId="{5E35E617-D91D-2DCD-854A-081272CD7774}"/>
          </ac:spMkLst>
        </pc:spChg>
        <pc:spChg chg="del mod">
          <ac:chgData name="Postma_Stephanie_K" userId="36491558-2803-451e-9907-099b4ca60796" providerId="ADAL" clId="{DCBBEB1A-714D-46F4-8E00-BE9F48ACD8C7}" dt="2022-11-03T15:49:01.442" v="1449" actId="478"/>
          <ac:spMkLst>
            <pc:docMk/>
            <pc:sldMk cId="3362051826" sldId="264"/>
            <ac:spMk id="16" creationId="{8A64FE85-1F32-4F74-3312-5B0909713C45}"/>
          </ac:spMkLst>
        </pc:spChg>
        <pc:picChg chg="add mod">
          <ac:chgData name="Postma_Stephanie_K" userId="36491558-2803-451e-9907-099b4ca60796" providerId="ADAL" clId="{DCBBEB1A-714D-46F4-8E00-BE9F48ACD8C7}" dt="2022-11-03T15:43:18.015" v="1420"/>
          <ac:picMkLst>
            <pc:docMk/>
            <pc:sldMk cId="3362051826" sldId="264"/>
            <ac:picMk id="4" creationId="{326E8B15-8ACB-89A2-55F3-E6881AEECCED}"/>
          </ac:picMkLst>
        </pc:picChg>
        <pc:picChg chg="del mod">
          <ac:chgData name="Postma_Stephanie_K" userId="36491558-2803-451e-9907-099b4ca60796" providerId="ADAL" clId="{DCBBEB1A-714D-46F4-8E00-BE9F48ACD8C7}" dt="2022-11-03T15:43:07.978" v="1416" actId="478"/>
          <ac:picMkLst>
            <pc:docMk/>
            <pc:sldMk cId="3362051826" sldId="264"/>
            <ac:picMk id="5" creationId="{0C39B2F3-BE77-9405-1FE7-CA8238B80518}"/>
          </ac:picMkLst>
        </pc:picChg>
      </pc:sldChg>
      <pc:sldChg chg="addSp delSp modSp add mod modNotes">
        <pc:chgData name="Postma_Stephanie_K" userId="36491558-2803-451e-9907-099b4ca60796" providerId="ADAL" clId="{DCBBEB1A-714D-46F4-8E00-BE9F48ACD8C7}" dt="2022-11-03T16:12:50.892" v="1502"/>
        <pc:sldMkLst>
          <pc:docMk/>
          <pc:sldMk cId="2028582083" sldId="265"/>
        </pc:sldMkLst>
        <pc:spChg chg="mod">
          <ac:chgData name="Postma_Stephanie_K" userId="36491558-2803-451e-9907-099b4ca60796" providerId="ADAL" clId="{DCBBEB1A-714D-46F4-8E00-BE9F48ACD8C7}" dt="2022-11-03T15:49:42.124" v="1477" actId="1076"/>
          <ac:spMkLst>
            <pc:docMk/>
            <pc:sldMk cId="2028582083" sldId="265"/>
            <ac:spMk id="2" creationId="{0AFDBEDA-7E60-099C-9452-C585C3F28157}"/>
          </ac:spMkLst>
        </pc:spChg>
        <pc:spChg chg="add mod">
          <ac:chgData name="Postma_Stephanie_K" userId="36491558-2803-451e-9907-099b4ca60796" providerId="ADAL" clId="{DCBBEB1A-714D-46F4-8E00-BE9F48ACD8C7}" dt="2022-11-03T15:42:47.104" v="1407"/>
          <ac:spMkLst>
            <pc:docMk/>
            <pc:sldMk cId="2028582083" sldId="265"/>
            <ac:spMk id="3" creationId="{D2BC9AD0-320E-D743-BB08-807CE0CC83E7}"/>
          </ac:spMkLst>
        </pc:spChg>
        <pc:spChg chg="del mod">
          <ac:chgData name="Postma_Stephanie_K" userId="36491558-2803-451e-9907-099b4ca60796" providerId="ADAL" clId="{DCBBEB1A-714D-46F4-8E00-BE9F48ACD8C7}" dt="2022-11-03T15:42:58.233" v="1412" actId="478"/>
          <ac:spMkLst>
            <pc:docMk/>
            <pc:sldMk cId="2028582083" sldId="265"/>
            <ac:spMk id="6" creationId="{7FB68E39-EFFB-3BD5-C3BB-7C841944FE06}"/>
          </ac:spMkLst>
        </pc:spChg>
        <pc:spChg chg="add mod">
          <ac:chgData name="Postma_Stephanie_K" userId="36491558-2803-451e-9907-099b4ca60796" providerId="ADAL" clId="{DCBBEB1A-714D-46F4-8E00-BE9F48ACD8C7}" dt="2022-11-03T15:50:14.340" v="1484" actId="108"/>
          <ac:spMkLst>
            <pc:docMk/>
            <pc:sldMk cId="2028582083" sldId="265"/>
            <ac:spMk id="8" creationId="{EF29FDA2-6FB1-B1F9-09E5-845AE7893E9A}"/>
          </ac:spMkLst>
        </pc:spChg>
        <pc:spChg chg="del mod">
          <ac:chgData name="Postma_Stephanie_K" userId="36491558-2803-451e-9907-099b4ca60796" providerId="ADAL" clId="{DCBBEB1A-714D-46F4-8E00-BE9F48ACD8C7}" dt="2022-11-03T15:49:30.935" v="1463" actId="478"/>
          <ac:spMkLst>
            <pc:docMk/>
            <pc:sldMk cId="2028582083" sldId="265"/>
            <ac:spMk id="16" creationId="{8A64FE85-1F32-4F74-3312-5B0909713C45}"/>
          </ac:spMkLst>
        </pc:spChg>
        <pc:picChg chg="add mod">
          <ac:chgData name="Postma_Stephanie_K" userId="36491558-2803-451e-9907-099b4ca60796" providerId="ADAL" clId="{DCBBEB1A-714D-46F4-8E00-BE9F48ACD8C7}" dt="2022-11-03T15:43:19.432" v="1421"/>
          <ac:picMkLst>
            <pc:docMk/>
            <pc:sldMk cId="2028582083" sldId="265"/>
            <ac:picMk id="4" creationId="{CA6FEAFA-4011-39C2-9BE2-B20BBC54B30D}"/>
          </ac:picMkLst>
        </pc:picChg>
        <pc:picChg chg="del mod">
          <ac:chgData name="Postma_Stephanie_K" userId="36491558-2803-451e-9907-099b4ca60796" providerId="ADAL" clId="{DCBBEB1A-714D-46F4-8E00-BE9F48ACD8C7}" dt="2022-11-03T15:43:09.616" v="1417" actId="478"/>
          <ac:picMkLst>
            <pc:docMk/>
            <pc:sldMk cId="2028582083" sldId="265"/>
            <ac:picMk id="5" creationId="{0C39B2F3-BE77-9405-1FE7-CA8238B80518}"/>
          </ac:picMkLst>
        </pc:picChg>
      </pc:sldChg>
      <pc:sldChg chg="addSp delSp modSp add mod modNotes">
        <pc:chgData name="Postma_Stephanie_K" userId="36491558-2803-451e-9907-099b4ca60796" providerId="ADAL" clId="{DCBBEB1A-714D-46F4-8E00-BE9F48ACD8C7}" dt="2022-11-03T16:12:50.892" v="1502"/>
        <pc:sldMkLst>
          <pc:docMk/>
          <pc:sldMk cId="2563137857" sldId="266"/>
        </pc:sldMkLst>
        <pc:spChg chg="mod">
          <ac:chgData name="Postma_Stephanie_K" userId="36491558-2803-451e-9907-099b4ca60796" providerId="ADAL" clId="{DCBBEB1A-714D-46F4-8E00-BE9F48ACD8C7}" dt="2022-11-03T15:44:27.191" v="1441" actId="403"/>
          <ac:spMkLst>
            <pc:docMk/>
            <pc:sldMk cId="2563137857" sldId="266"/>
            <ac:spMk id="2" creationId="{0AFDBEDA-7E60-099C-9452-C585C3F28157}"/>
          </ac:spMkLst>
        </pc:spChg>
        <pc:spChg chg="add mod">
          <ac:chgData name="Postma_Stephanie_K" userId="36491558-2803-451e-9907-099b4ca60796" providerId="ADAL" clId="{DCBBEB1A-714D-46F4-8E00-BE9F48ACD8C7}" dt="2022-11-03T15:42:55.071" v="1411"/>
          <ac:spMkLst>
            <pc:docMk/>
            <pc:sldMk cId="2563137857" sldId="266"/>
            <ac:spMk id="3" creationId="{51E7BF0C-9728-E2B7-9845-D39A901597EC}"/>
          </ac:spMkLst>
        </pc:spChg>
        <pc:spChg chg="del mod">
          <ac:chgData name="Postma_Stephanie_K" userId="36491558-2803-451e-9907-099b4ca60796" providerId="ADAL" clId="{DCBBEB1A-714D-46F4-8E00-BE9F48ACD8C7}" dt="2022-11-03T15:42:52.201" v="1410" actId="478"/>
          <ac:spMkLst>
            <pc:docMk/>
            <pc:sldMk cId="2563137857" sldId="266"/>
            <ac:spMk id="6" creationId="{7FB68E39-EFFB-3BD5-C3BB-7C841944FE06}"/>
          </ac:spMkLst>
        </pc:spChg>
        <pc:spChg chg="add mod">
          <ac:chgData name="Postma_Stephanie_K" userId="36491558-2803-451e-9907-099b4ca60796" providerId="ADAL" clId="{DCBBEB1A-714D-46F4-8E00-BE9F48ACD8C7}" dt="2022-11-03T15:49:53.901" v="1482" actId="207"/>
          <ac:spMkLst>
            <pc:docMk/>
            <pc:sldMk cId="2563137857" sldId="266"/>
            <ac:spMk id="7" creationId="{7C9F885E-61FF-7252-CA08-BFCA515ECF59}"/>
          </ac:spMkLst>
        </pc:spChg>
        <pc:spChg chg="add del mod">
          <ac:chgData name="Postma_Stephanie_K" userId="36491558-2803-451e-9907-099b4ca60796" providerId="ADAL" clId="{DCBBEB1A-714D-46F4-8E00-BE9F48ACD8C7}" dt="2022-11-03T15:49:56.629" v="1483" actId="478"/>
          <ac:spMkLst>
            <pc:docMk/>
            <pc:sldMk cId="2563137857" sldId="266"/>
            <ac:spMk id="8" creationId="{38269B04-518B-F750-A4B7-54A9F129A44C}"/>
          </ac:spMkLst>
        </pc:spChg>
        <pc:spChg chg="del mod">
          <ac:chgData name="Postma_Stephanie_K" userId="36491558-2803-451e-9907-099b4ca60796" providerId="ADAL" clId="{DCBBEB1A-714D-46F4-8E00-BE9F48ACD8C7}" dt="2022-11-03T15:49:48.662" v="1479" actId="478"/>
          <ac:spMkLst>
            <pc:docMk/>
            <pc:sldMk cId="2563137857" sldId="266"/>
            <ac:spMk id="16" creationId="{8A64FE85-1F32-4F74-3312-5B0909713C45}"/>
          </ac:spMkLst>
        </pc:spChg>
        <pc:picChg chg="add mod">
          <ac:chgData name="Postma_Stephanie_K" userId="36491558-2803-451e-9907-099b4ca60796" providerId="ADAL" clId="{DCBBEB1A-714D-46F4-8E00-BE9F48ACD8C7}" dt="2022-11-03T15:43:20.017" v="1422"/>
          <ac:picMkLst>
            <pc:docMk/>
            <pc:sldMk cId="2563137857" sldId="266"/>
            <ac:picMk id="4" creationId="{29F1F039-7CA8-77BC-3FA9-4A0DE937E98C}"/>
          </ac:picMkLst>
        </pc:picChg>
        <pc:picChg chg="del mod">
          <ac:chgData name="Postma_Stephanie_K" userId="36491558-2803-451e-9907-099b4ca60796" providerId="ADAL" clId="{DCBBEB1A-714D-46F4-8E00-BE9F48ACD8C7}" dt="2022-11-03T15:43:12.676" v="1419" actId="478"/>
          <ac:picMkLst>
            <pc:docMk/>
            <pc:sldMk cId="2563137857" sldId="266"/>
            <ac:picMk id="5" creationId="{0C39B2F3-BE77-9405-1FE7-CA8238B80518}"/>
          </ac:picMkLst>
        </pc:picChg>
      </pc:sldChg>
      <pc:sldChg chg="addSp delSp modSp add mod modNotes">
        <pc:chgData name="Postma_Stephanie_K" userId="36491558-2803-451e-9907-099b4ca60796" providerId="ADAL" clId="{DCBBEB1A-714D-46F4-8E00-BE9F48ACD8C7}" dt="2022-11-03T16:12:50.892" v="1502"/>
        <pc:sldMkLst>
          <pc:docMk/>
          <pc:sldMk cId="2309079088" sldId="267"/>
        </pc:sldMkLst>
        <pc:spChg chg="mod">
          <ac:chgData name="Postma_Stephanie_K" userId="36491558-2803-451e-9907-099b4ca60796" providerId="ADAL" clId="{DCBBEB1A-714D-46F4-8E00-BE9F48ACD8C7}" dt="2022-11-03T15:44:30.342" v="1442" actId="403"/>
          <ac:spMkLst>
            <pc:docMk/>
            <pc:sldMk cId="2309079088" sldId="267"/>
            <ac:spMk id="2" creationId="{0AFDBEDA-7E60-099C-9452-C585C3F28157}"/>
          </ac:spMkLst>
        </pc:spChg>
        <pc:spChg chg="add mod">
          <ac:chgData name="Postma_Stephanie_K" userId="36491558-2803-451e-9907-099b4ca60796" providerId="ADAL" clId="{DCBBEB1A-714D-46F4-8E00-BE9F48ACD8C7}" dt="2022-11-03T15:42:47.751" v="1408"/>
          <ac:spMkLst>
            <pc:docMk/>
            <pc:sldMk cId="2309079088" sldId="267"/>
            <ac:spMk id="3" creationId="{1A35C6E5-3131-3696-0929-32EB82D96492}"/>
          </ac:spMkLst>
        </pc:spChg>
        <pc:spChg chg="add del mod">
          <ac:chgData name="Postma_Stephanie_K" userId="36491558-2803-451e-9907-099b4ca60796" providerId="ADAL" clId="{DCBBEB1A-714D-46F4-8E00-BE9F48ACD8C7}" dt="2022-10-25T19:11:53.332" v="1330"/>
          <ac:spMkLst>
            <pc:docMk/>
            <pc:sldMk cId="2309079088" sldId="267"/>
            <ac:spMk id="3" creationId="{E29267E9-FA4A-1F8D-15F0-CD2C0C62F73D}"/>
          </ac:spMkLst>
        </pc:spChg>
        <pc:spChg chg="add del mod">
          <ac:chgData name="Postma_Stephanie_K" userId="36491558-2803-451e-9907-099b4ca60796" providerId="ADAL" clId="{DCBBEB1A-714D-46F4-8E00-BE9F48ACD8C7}" dt="2022-10-25T19:11:53.332" v="1330"/>
          <ac:spMkLst>
            <pc:docMk/>
            <pc:sldMk cId="2309079088" sldId="267"/>
            <ac:spMk id="4" creationId="{3AA20D9B-3B53-E015-60C4-2739D1B4536B}"/>
          </ac:spMkLst>
        </pc:spChg>
        <pc:spChg chg="del mod">
          <ac:chgData name="Postma_Stephanie_K" userId="36491558-2803-451e-9907-099b4ca60796" providerId="ADAL" clId="{DCBBEB1A-714D-46F4-8E00-BE9F48ACD8C7}" dt="2022-11-03T15:42:50.019" v="1409" actId="478"/>
          <ac:spMkLst>
            <pc:docMk/>
            <pc:sldMk cId="2309079088" sldId="267"/>
            <ac:spMk id="6" creationId="{7FB68E39-EFFB-3BD5-C3BB-7C841944FE06}"/>
          </ac:spMkLst>
        </pc:spChg>
        <pc:spChg chg="add mod">
          <ac:chgData name="Postma_Stephanie_K" userId="36491558-2803-451e-9907-099b4ca60796" providerId="ADAL" clId="{DCBBEB1A-714D-46F4-8E00-BE9F48ACD8C7}" dt="2022-11-03T15:50:59.630" v="1491" actId="108"/>
          <ac:spMkLst>
            <pc:docMk/>
            <pc:sldMk cId="2309079088" sldId="267"/>
            <ac:spMk id="8" creationId="{0D127128-8527-6B99-8991-0CE4D1376B3E}"/>
          </ac:spMkLst>
        </pc:spChg>
        <pc:spChg chg="del mod">
          <ac:chgData name="Postma_Stephanie_K" userId="36491558-2803-451e-9907-099b4ca60796" providerId="ADAL" clId="{DCBBEB1A-714D-46F4-8E00-BE9F48ACD8C7}" dt="2022-11-03T15:50:49.128" v="1485" actId="478"/>
          <ac:spMkLst>
            <pc:docMk/>
            <pc:sldMk cId="2309079088" sldId="267"/>
            <ac:spMk id="16" creationId="{8A64FE85-1F32-4F74-3312-5B0909713C45}"/>
          </ac:spMkLst>
        </pc:spChg>
        <pc:picChg chg="add mod">
          <ac:chgData name="Postma_Stephanie_K" userId="36491558-2803-451e-9907-099b4ca60796" providerId="ADAL" clId="{DCBBEB1A-714D-46F4-8E00-BE9F48ACD8C7}" dt="2022-11-03T15:44:53.484" v="1443"/>
          <ac:picMkLst>
            <pc:docMk/>
            <pc:sldMk cId="2309079088" sldId="267"/>
            <ac:picMk id="4" creationId="{436DFE8A-DCCB-E30B-C3B2-DDAD242474D0}"/>
          </ac:picMkLst>
        </pc:picChg>
        <pc:picChg chg="del mod">
          <ac:chgData name="Postma_Stephanie_K" userId="36491558-2803-451e-9907-099b4ca60796" providerId="ADAL" clId="{DCBBEB1A-714D-46F4-8E00-BE9F48ACD8C7}" dt="2022-11-03T15:43:11.100" v="1418" actId="478"/>
          <ac:picMkLst>
            <pc:docMk/>
            <pc:sldMk cId="2309079088" sldId="267"/>
            <ac:picMk id="5" creationId="{0C39B2F3-BE77-9405-1FE7-CA8238B80518}"/>
          </ac:picMkLst>
        </pc:picChg>
      </pc:sldChg>
      <pc:sldMasterChg chg="modSp modSldLayout">
        <pc:chgData name="Postma_Stephanie_K" userId="36491558-2803-451e-9907-099b4ca60796" providerId="ADAL" clId="{DCBBEB1A-714D-46F4-8E00-BE9F48ACD8C7}" dt="2022-11-03T15:42:26.685" v="1396"/>
        <pc:sldMasterMkLst>
          <pc:docMk/>
          <pc:sldMasterMk cId="2414159675" sldId="2147483648"/>
        </pc:sldMasterMkLst>
        <pc:spChg chg="mod">
          <ac:chgData name="Postma_Stephanie_K" userId="36491558-2803-451e-9907-099b4ca60796" providerId="ADAL" clId="{DCBBEB1A-714D-46F4-8E00-BE9F48ACD8C7}" dt="2022-11-03T15:42:26.685" v="1396"/>
          <ac:spMkLst>
            <pc:docMk/>
            <pc:sldMasterMk cId="2414159675" sldId="2147483648"/>
            <ac:spMk id="2" creationId="{3B2E9E26-148A-00BA-03C7-8262F3A0EDF8}"/>
          </ac:spMkLst>
        </pc:spChg>
        <pc:spChg chg="mod">
          <ac:chgData name="Postma_Stephanie_K" userId="36491558-2803-451e-9907-099b4ca60796" providerId="ADAL" clId="{DCBBEB1A-714D-46F4-8E00-BE9F48ACD8C7}" dt="2022-11-03T15:42:26.685" v="1396"/>
          <ac:spMkLst>
            <pc:docMk/>
            <pc:sldMasterMk cId="2414159675" sldId="2147483648"/>
            <ac:spMk id="3" creationId="{E269F1AA-EFF9-158C-94E8-55F4EA39BAA3}"/>
          </ac:spMkLst>
        </pc:spChg>
        <pc:spChg chg="mod">
          <ac:chgData name="Postma_Stephanie_K" userId="36491558-2803-451e-9907-099b4ca60796" providerId="ADAL" clId="{DCBBEB1A-714D-46F4-8E00-BE9F48ACD8C7}" dt="2022-11-03T15:42:26.685" v="1396"/>
          <ac:spMkLst>
            <pc:docMk/>
            <pc:sldMasterMk cId="2414159675" sldId="2147483648"/>
            <ac:spMk id="4" creationId="{E1BCC52C-2036-B9D6-65F9-E1F01100B5C6}"/>
          </ac:spMkLst>
        </pc:spChg>
        <pc:spChg chg="mod">
          <ac:chgData name="Postma_Stephanie_K" userId="36491558-2803-451e-9907-099b4ca60796" providerId="ADAL" clId="{DCBBEB1A-714D-46F4-8E00-BE9F48ACD8C7}" dt="2022-11-03T15:42:26.685" v="1396"/>
          <ac:spMkLst>
            <pc:docMk/>
            <pc:sldMasterMk cId="2414159675" sldId="2147483648"/>
            <ac:spMk id="5" creationId="{7C932B90-0484-BBE6-C447-2247B115995E}"/>
          </ac:spMkLst>
        </pc:spChg>
        <pc:spChg chg="mod">
          <ac:chgData name="Postma_Stephanie_K" userId="36491558-2803-451e-9907-099b4ca60796" providerId="ADAL" clId="{DCBBEB1A-714D-46F4-8E00-BE9F48ACD8C7}" dt="2022-11-03T15:42:26.685" v="1396"/>
          <ac:spMkLst>
            <pc:docMk/>
            <pc:sldMasterMk cId="2414159675" sldId="2147483648"/>
            <ac:spMk id="6" creationId="{B3C38124-2795-D3C1-9510-8E7EE2C5FE55}"/>
          </ac:spMkLst>
        </pc:spChg>
        <pc:sldLayoutChg chg="modSp">
          <pc:chgData name="Postma_Stephanie_K" userId="36491558-2803-451e-9907-099b4ca60796" providerId="ADAL" clId="{DCBBEB1A-714D-46F4-8E00-BE9F48ACD8C7}" dt="2022-11-03T15:42:26.685" v="1396"/>
          <pc:sldLayoutMkLst>
            <pc:docMk/>
            <pc:sldMasterMk cId="2414159675" sldId="2147483648"/>
            <pc:sldLayoutMk cId="4085720901" sldId="2147483649"/>
          </pc:sldLayoutMkLst>
          <pc:spChg chg="mod">
            <ac:chgData name="Postma_Stephanie_K" userId="36491558-2803-451e-9907-099b4ca60796" providerId="ADAL" clId="{DCBBEB1A-714D-46F4-8E00-BE9F48ACD8C7}" dt="2022-11-03T15:42:26.685" v="1396"/>
            <ac:spMkLst>
              <pc:docMk/>
              <pc:sldMasterMk cId="2414159675" sldId="2147483648"/>
              <pc:sldLayoutMk cId="4085720901" sldId="2147483649"/>
              <ac:spMk id="2" creationId="{4E34230D-9078-BBB2-B622-6CCC8525CD31}"/>
            </ac:spMkLst>
          </pc:spChg>
          <pc:spChg chg="mod">
            <ac:chgData name="Postma_Stephanie_K" userId="36491558-2803-451e-9907-099b4ca60796" providerId="ADAL" clId="{DCBBEB1A-714D-46F4-8E00-BE9F48ACD8C7}" dt="2022-11-03T15:42:26.685" v="1396"/>
            <ac:spMkLst>
              <pc:docMk/>
              <pc:sldMasterMk cId="2414159675" sldId="2147483648"/>
              <pc:sldLayoutMk cId="4085720901" sldId="2147483649"/>
              <ac:spMk id="3" creationId="{6DC9D4BB-F658-8944-EEA5-D09C9BF024D9}"/>
            </ac:spMkLst>
          </pc:spChg>
        </pc:sldLayoutChg>
        <pc:sldLayoutChg chg="modSp">
          <pc:chgData name="Postma_Stephanie_K" userId="36491558-2803-451e-9907-099b4ca60796" providerId="ADAL" clId="{DCBBEB1A-714D-46F4-8E00-BE9F48ACD8C7}" dt="2022-11-03T15:42:26.685" v="1396"/>
          <pc:sldLayoutMkLst>
            <pc:docMk/>
            <pc:sldMasterMk cId="2414159675" sldId="2147483648"/>
            <pc:sldLayoutMk cId="2538594403" sldId="2147483651"/>
          </pc:sldLayoutMkLst>
          <pc:spChg chg="mod">
            <ac:chgData name="Postma_Stephanie_K" userId="36491558-2803-451e-9907-099b4ca60796" providerId="ADAL" clId="{DCBBEB1A-714D-46F4-8E00-BE9F48ACD8C7}" dt="2022-11-03T15:42:26.685" v="1396"/>
            <ac:spMkLst>
              <pc:docMk/>
              <pc:sldMasterMk cId="2414159675" sldId="2147483648"/>
              <pc:sldLayoutMk cId="2538594403" sldId="2147483651"/>
              <ac:spMk id="2" creationId="{B0260171-5A55-227D-1A42-652971A91834}"/>
            </ac:spMkLst>
          </pc:spChg>
          <pc:spChg chg="mod">
            <ac:chgData name="Postma_Stephanie_K" userId="36491558-2803-451e-9907-099b4ca60796" providerId="ADAL" clId="{DCBBEB1A-714D-46F4-8E00-BE9F48ACD8C7}" dt="2022-11-03T15:42:26.685" v="1396"/>
            <ac:spMkLst>
              <pc:docMk/>
              <pc:sldMasterMk cId="2414159675" sldId="2147483648"/>
              <pc:sldLayoutMk cId="2538594403" sldId="2147483651"/>
              <ac:spMk id="3" creationId="{C2A4A9C6-3BB6-3087-CD88-3AFF11F86242}"/>
            </ac:spMkLst>
          </pc:spChg>
        </pc:sldLayoutChg>
        <pc:sldLayoutChg chg="modSp">
          <pc:chgData name="Postma_Stephanie_K" userId="36491558-2803-451e-9907-099b4ca60796" providerId="ADAL" clId="{DCBBEB1A-714D-46F4-8E00-BE9F48ACD8C7}" dt="2022-11-03T15:42:26.685" v="1396"/>
          <pc:sldLayoutMkLst>
            <pc:docMk/>
            <pc:sldMasterMk cId="2414159675" sldId="2147483648"/>
            <pc:sldLayoutMk cId="964441028" sldId="2147483652"/>
          </pc:sldLayoutMkLst>
          <pc:spChg chg="mod">
            <ac:chgData name="Postma_Stephanie_K" userId="36491558-2803-451e-9907-099b4ca60796" providerId="ADAL" clId="{DCBBEB1A-714D-46F4-8E00-BE9F48ACD8C7}" dt="2022-11-03T15:42:26.685" v="1396"/>
            <ac:spMkLst>
              <pc:docMk/>
              <pc:sldMasterMk cId="2414159675" sldId="2147483648"/>
              <pc:sldLayoutMk cId="964441028" sldId="2147483652"/>
              <ac:spMk id="3" creationId="{850ED64C-CE90-501E-3380-ECC0D8D1C330}"/>
            </ac:spMkLst>
          </pc:spChg>
          <pc:spChg chg="mod">
            <ac:chgData name="Postma_Stephanie_K" userId="36491558-2803-451e-9907-099b4ca60796" providerId="ADAL" clId="{DCBBEB1A-714D-46F4-8E00-BE9F48ACD8C7}" dt="2022-11-03T15:42:26.685" v="1396"/>
            <ac:spMkLst>
              <pc:docMk/>
              <pc:sldMasterMk cId="2414159675" sldId="2147483648"/>
              <pc:sldLayoutMk cId="964441028" sldId="2147483652"/>
              <ac:spMk id="4" creationId="{9FE5B359-9B19-AD9B-CDC1-492FA539BA12}"/>
            </ac:spMkLst>
          </pc:spChg>
        </pc:sldLayoutChg>
        <pc:sldLayoutChg chg="modSp">
          <pc:chgData name="Postma_Stephanie_K" userId="36491558-2803-451e-9907-099b4ca60796" providerId="ADAL" clId="{DCBBEB1A-714D-46F4-8E00-BE9F48ACD8C7}" dt="2022-11-03T15:42:26.685" v="1396"/>
          <pc:sldLayoutMkLst>
            <pc:docMk/>
            <pc:sldMasterMk cId="2414159675" sldId="2147483648"/>
            <pc:sldLayoutMk cId="815770030" sldId="2147483653"/>
          </pc:sldLayoutMkLst>
          <pc:spChg chg="mod">
            <ac:chgData name="Postma_Stephanie_K" userId="36491558-2803-451e-9907-099b4ca60796" providerId="ADAL" clId="{DCBBEB1A-714D-46F4-8E00-BE9F48ACD8C7}" dt="2022-11-03T15:42:26.685" v="1396"/>
            <ac:spMkLst>
              <pc:docMk/>
              <pc:sldMasterMk cId="2414159675" sldId="2147483648"/>
              <pc:sldLayoutMk cId="815770030" sldId="2147483653"/>
              <ac:spMk id="2" creationId="{8093A5C1-E2A1-0618-A7F6-C1F2D76E75F7}"/>
            </ac:spMkLst>
          </pc:spChg>
          <pc:spChg chg="mod">
            <ac:chgData name="Postma_Stephanie_K" userId="36491558-2803-451e-9907-099b4ca60796" providerId="ADAL" clId="{DCBBEB1A-714D-46F4-8E00-BE9F48ACD8C7}" dt="2022-11-03T15:42:26.685" v="1396"/>
            <ac:spMkLst>
              <pc:docMk/>
              <pc:sldMasterMk cId="2414159675" sldId="2147483648"/>
              <pc:sldLayoutMk cId="815770030" sldId="2147483653"/>
              <ac:spMk id="3" creationId="{C7EF7AE9-874B-FC7A-A4E5-831AB505C119}"/>
            </ac:spMkLst>
          </pc:spChg>
          <pc:spChg chg="mod">
            <ac:chgData name="Postma_Stephanie_K" userId="36491558-2803-451e-9907-099b4ca60796" providerId="ADAL" clId="{DCBBEB1A-714D-46F4-8E00-BE9F48ACD8C7}" dt="2022-11-03T15:42:26.685" v="1396"/>
            <ac:spMkLst>
              <pc:docMk/>
              <pc:sldMasterMk cId="2414159675" sldId="2147483648"/>
              <pc:sldLayoutMk cId="815770030" sldId="2147483653"/>
              <ac:spMk id="4" creationId="{76B0445E-3CC3-9554-D9D9-48F3D09DC751}"/>
            </ac:spMkLst>
          </pc:spChg>
          <pc:spChg chg="mod">
            <ac:chgData name="Postma_Stephanie_K" userId="36491558-2803-451e-9907-099b4ca60796" providerId="ADAL" clId="{DCBBEB1A-714D-46F4-8E00-BE9F48ACD8C7}" dt="2022-11-03T15:42:26.685" v="1396"/>
            <ac:spMkLst>
              <pc:docMk/>
              <pc:sldMasterMk cId="2414159675" sldId="2147483648"/>
              <pc:sldLayoutMk cId="815770030" sldId="2147483653"/>
              <ac:spMk id="5" creationId="{85FDC3DF-ADEF-22E8-D856-5626C360C867}"/>
            </ac:spMkLst>
          </pc:spChg>
          <pc:spChg chg="mod">
            <ac:chgData name="Postma_Stephanie_K" userId="36491558-2803-451e-9907-099b4ca60796" providerId="ADAL" clId="{DCBBEB1A-714D-46F4-8E00-BE9F48ACD8C7}" dt="2022-11-03T15:42:26.685" v="1396"/>
            <ac:spMkLst>
              <pc:docMk/>
              <pc:sldMasterMk cId="2414159675" sldId="2147483648"/>
              <pc:sldLayoutMk cId="815770030" sldId="2147483653"/>
              <ac:spMk id="6" creationId="{024F5B1C-5CCE-4E56-9610-85D2896FE929}"/>
            </ac:spMkLst>
          </pc:spChg>
        </pc:sldLayoutChg>
        <pc:sldLayoutChg chg="modSp">
          <pc:chgData name="Postma_Stephanie_K" userId="36491558-2803-451e-9907-099b4ca60796" providerId="ADAL" clId="{DCBBEB1A-714D-46F4-8E00-BE9F48ACD8C7}" dt="2022-11-03T15:42:26.685" v="1396"/>
          <pc:sldLayoutMkLst>
            <pc:docMk/>
            <pc:sldMasterMk cId="2414159675" sldId="2147483648"/>
            <pc:sldLayoutMk cId="1993647826" sldId="2147483656"/>
          </pc:sldLayoutMkLst>
          <pc:spChg chg="mod">
            <ac:chgData name="Postma_Stephanie_K" userId="36491558-2803-451e-9907-099b4ca60796" providerId="ADAL" clId="{DCBBEB1A-714D-46F4-8E00-BE9F48ACD8C7}" dt="2022-11-03T15:42:26.685" v="1396"/>
            <ac:spMkLst>
              <pc:docMk/>
              <pc:sldMasterMk cId="2414159675" sldId="2147483648"/>
              <pc:sldLayoutMk cId="1993647826" sldId="2147483656"/>
              <ac:spMk id="2" creationId="{F3A64B6E-A447-61BD-0124-D7C635C138E6}"/>
            </ac:spMkLst>
          </pc:spChg>
          <pc:spChg chg="mod">
            <ac:chgData name="Postma_Stephanie_K" userId="36491558-2803-451e-9907-099b4ca60796" providerId="ADAL" clId="{DCBBEB1A-714D-46F4-8E00-BE9F48ACD8C7}" dt="2022-11-03T15:42:26.685" v="1396"/>
            <ac:spMkLst>
              <pc:docMk/>
              <pc:sldMasterMk cId="2414159675" sldId="2147483648"/>
              <pc:sldLayoutMk cId="1993647826" sldId="2147483656"/>
              <ac:spMk id="3" creationId="{E87DBF1A-AF84-C628-DDAA-232380DEEDEA}"/>
            </ac:spMkLst>
          </pc:spChg>
          <pc:spChg chg="mod">
            <ac:chgData name="Postma_Stephanie_K" userId="36491558-2803-451e-9907-099b4ca60796" providerId="ADAL" clId="{DCBBEB1A-714D-46F4-8E00-BE9F48ACD8C7}" dt="2022-11-03T15:42:26.685" v="1396"/>
            <ac:spMkLst>
              <pc:docMk/>
              <pc:sldMasterMk cId="2414159675" sldId="2147483648"/>
              <pc:sldLayoutMk cId="1993647826" sldId="2147483656"/>
              <ac:spMk id="4" creationId="{0DE36760-DD38-80CB-1D9F-5155AA3BF352}"/>
            </ac:spMkLst>
          </pc:spChg>
        </pc:sldLayoutChg>
        <pc:sldLayoutChg chg="modSp">
          <pc:chgData name="Postma_Stephanie_K" userId="36491558-2803-451e-9907-099b4ca60796" providerId="ADAL" clId="{DCBBEB1A-714D-46F4-8E00-BE9F48ACD8C7}" dt="2022-11-03T15:42:26.685" v="1396"/>
          <pc:sldLayoutMkLst>
            <pc:docMk/>
            <pc:sldMasterMk cId="2414159675" sldId="2147483648"/>
            <pc:sldLayoutMk cId="450025379" sldId="2147483657"/>
          </pc:sldLayoutMkLst>
          <pc:spChg chg="mod">
            <ac:chgData name="Postma_Stephanie_K" userId="36491558-2803-451e-9907-099b4ca60796" providerId="ADAL" clId="{DCBBEB1A-714D-46F4-8E00-BE9F48ACD8C7}" dt="2022-11-03T15:42:26.685" v="1396"/>
            <ac:spMkLst>
              <pc:docMk/>
              <pc:sldMasterMk cId="2414159675" sldId="2147483648"/>
              <pc:sldLayoutMk cId="450025379" sldId="2147483657"/>
              <ac:spMk id="2" creationId="{55FB5FF2-407A-AB4C-FD42-75D373317152}"/>
            </ac:spMkLst>
          </pc:spChg>
          <pc:spChg chg="mod">
            <ac:chgData name="Postma_Stephanie_K" userId="36491558-2803-451e-9907-099b4ca60796" providerId="ADAL" clId="{DCBBEB1A-714D-46F4-8E00-BE9F48ACD8C7}" dt="2022-11-03T15:42:26.685" v="1396"/>
            <ac:spMkLst>
              <pc:docMk/>
              <pc:sldMasterMk cId="2414159675" sldId="2147483648"/>
              <pc:sldLayoutMk cId="450025379" sldId="2147483657"/>
              <ac:spMk id="3" creationId="{566D31A1-6CE9-1324-1B74-D8BB80522BE4}"/>
            </ac:spMkLst>
          </pc:spChg>
          <pc:spChg chg="mod">
            <ac:chgData name="Postma_Stephanie_K" userId="36491558-2803-451e-9907-099b4ca60796" providerId="ADAL" clId="{DCBBEB1A-714D-46F4-8E00-BE9F48ACD8C7}" dt="2022-11-03T15:42:26.685" v="1396"/>
            <ac:spMkLst>
              <pc:docMk/>
              <pc:sldMasterMk cId="2414159675" sldId="2147483648"/>
              <pc:sldLayoutMk cId="450025379" sldId="2147483657"/>
              <ac:spMk id="4" creationId="{8998ABE3-90DA-F60E-8B15-721FCADCF3F8}"/>
            </ac:spMkLst>
          </pc:spChg>
        </pc:sldLayoutChg>
        <pc:sldLayoutChg chg="modSp">
          <pc:chgData name="Postma_Stephanie_K" userId="36491558-2803-451e-9907-099b4ca60796" providerId="ADAL" clId="{DCBBEB1A-714D-46F4-8E00-BE9F48ACD8C7}" dt="2022-11-03T15:42:26.685" v="1396"/>
          <pc:sldLayoutMkLst>
            <pc:docMk/>
            <pc:sldMasterMk cId="2414159675" sldId="2147483648"/>
            <pc:sldLayoutMk cId="959511610" sldId="2147483659"/>
          </pc:sldLayoutMkLst>
          <pc:spChg chg="mod">
            <ac:chgData name="Postma_Stephanie_K" userId="36491558-2803-451e-9907-099b4ca60796" providerId="ADAL" clId="{DCBBEB1A-714D-46F4-8E00-BE9F48ACD8C7}" dt="2022-11-03T15:42:26.685" v="1396"/>
            <ac:spMkLst>
              <pc:docMk/>
              <pc:sldMasterMk cId="2414159675" sldId="2147483648"/>
              <pc:sldLayoutMk cId="959511610" sldId="2147483659"/>
              <ac:spMk id="2" creationId="{72ABBFA5-D611-B8A4-EA6C-58CE58A4EF59}"/>
            </ac:spMkLst>
          </pc:spChg>
          <pc:spChg chg="mod">
            <ac:chgData name="Postma_Stephanie_K" userId="36491558-2803-451e-9907-099b4ca60796" providerId="ADAL" clId="{DCBBEB1A-714D-46F4-8E00-BE9F48ACD8C7}" dt="2022-11-03T15:42:26.685" v="1396"/>
            <ac:spMkLst>
              <pc:docMk/>
              <pc:sldMasterMk cId="2414159675" sldId="2147483648"/>
              <pc:sldLayoutMk cId="959511610" sldId="2147483659"/>
              <ac:spMk id="3" creationId="{BC597445-5EC0-1C6A-7E46-F5ED1CCE22F8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E86AD236-6477-4FE5-95CC-CF494AF190E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6050" y="1162050"/>
            <a:ext cx="4191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5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29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647C383-D07B-4C05-B423-9BB51ADB4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437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6050" y="512763"/>
            <a:ext cx="4191000" cy="31432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2545DC-8082-4CF1-95FC-6454D2CAAD9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153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6050" y="512763"/>
            <a:ext cx="4191000" cy="31432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0971">
              <a:defRPr/>
            </a:pPr>
            <a:fld id="{7E9ACF20-6720-4886-BEC2-6C22659B4D60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50971">
                <a:defRPr/>
              </a:pPr>
              <a:t>2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243960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6050" y="512763"/>
            <a:ext cx="4191000" cy="31432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0971">
              <a:defRPr/>
            </a:pPr>
            <a:fld id="{7E9ACF20-6720-4886-BEC2-6C22659B4D60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50971">
                <a:defRPr/>
              </a:pPr>
              <a:t>3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0500425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6050" y="512763"/>
            <a:ext cx="4191000" cy="31432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0971">
              <a:defRPr/>
            </a:pPr>
            <a:fld id="{7E9ACF20-6720-4886-BEC2-6C22659B4D60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50971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2900004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6050" y="512763"/>
            <a:ext cx="4191000" cy="31432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0971">
              <a:defRPr/>
            </a:pPr>
            <a:fld id="{7E9ACF20-6720-4886-BEC2-6C22659B4D60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50971">
                <a:defRPr/>
              </a:pPr>
              <a:t>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79951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6050" y="512763"/>
            <a:ext cx="4191000" cy="31432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0971">
              <a:defRPr/>
            </a:pPr>
            <a:fld id="{7E9ACF20-6720-4886-BEC2-6C22659B4D60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50971">
                <a:defRPr/>
              </a:pPr>
              <a:t>6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638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34EE3-04B6-4DAC-B616-1031170D264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99C55-06B6-4136-A700-B6DD06E0F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99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34EE3-04B6-4DAC-B616-1031170D264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99C55-06B6-4136-A700-B6DD06E0F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973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34EE3-04B6-4DAC-B616-1031170D264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99C55-06B6-4136-A700-B6DD06E0F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582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34EE3-04B6-4DAC-B616-1031170D264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99C55-06B6-4136-A700-B6DD06E0F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253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34EE3-04B6-4DAC-B616-1031170D264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99C55-06B6-4136-A700-B6DD06E0F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56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34EE3-04B6-4DAC-B616-1031170D264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99C55-06B6-4136-A700-B6DD06E0F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86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34EE3-04B6-4DAC-B616-1031170D264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99C55-06B6-4136-A700-B6DD06E0F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62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34EE3-04B6-4DAC-B616-1031170D264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99C55-06B6-4136-A700-B6DD06E0F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866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34EE3-04B6-4DAC-B616-1031170D264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99C55-06B6-4136-A700-B6DD06E0F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426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34EE3-04B6-4DAC-B616-1031170D264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99C55-06B6-4136-A700-B6DD06E0F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080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34EE3-04B6-4DAC-B616-1031170D264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99C55-06B6-4136-A700-B6DD06E0F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334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34EE3-04B6-4DAC-B616-1031170D264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99C55-06B6-4136-A700-B6DD06E0F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73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5D748CE-B36F-A660-B492-344F66C3C0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5411" y="1372315"/>
            <a:ext cx="5153178" cy="256594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264DB63-5830-65CE-315D-2B695A15A02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035F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00162A2-0818-AD88-9B0F-5D4EE610F9CB}"/>
              </a:ext>
            </a:extLst>
          </p:cNvPr>
          <p:cNvSpPr txBox="1">
            <a:spLocks/>
          </p:cNvSpPr>
          <p:nvPr/>
        </p:nvSpPr>
        <p:spPr>
          <a:xfrm>
            <a:off x="585788" y="4551998"/>
            <a:ext cx="7972425" cy="514350"/>
          </a:xfrm>
          <a:prstGeom prst="rect">
            <a:avLst/>
          </a:prstGeom>
          <a:solidFill>
            <a:srgbClr val="035F90"/>
          </a:solidFill>
          <a:ln>
            <a:noFill/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685800">
              <a:defRPr/>
            </a:pPr>
            <a:r>
              <a:rPr lang="en-US" sz="21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Assessment Forum | Small Group Instructions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86990E-2211-6BA8-140C-C1E3AA4D9B64}"/>
              </a:ext>
            </a:extLst>
          </p:cNvPr>
          <p:cNvSpPr txBox="1"/>
          <p:nvPr/>
        </p:nvSpPr>
        <p:spPr>
          <a:xfrm>
            <a:off x="3742927" y="5347186"/>
            <a:ext cx="146386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b="1" dirty="0">
                <a:solidFill>
                  <a:srgbClr val="035F9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November 2022</a:t>
            </a:r>
          </a:p>
        </p:txBody>
      </p:sp>
    </p:spTree>
    <p:extLst>
      <p:ext uri="{BB962C8B-B14F-4D97-AF65-F5344CB8AC3E}">
        <p14:creationId xmlns:p14="http://schemas.microsoft.com/office/powerpoint/2010/main" val="972708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C39B2F3-BE77-9405-1FE7-CA8238B805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7006" y="6158632"/>
            <a:ext cx="1145561" cy="57041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AFDBEDA-7E60-099C-9452-C585C3F28157}"/>
              </a:ext>
            </a:extLst>
          </p:cNvPr>
          <p:cNvSpPr txBox="1"/>
          <p:nvPr/>
        </p:nvSpPr>
        <p:spPr>
          <a:xfrm>
            <a:off x="687373" y="1690192"/>
            <a:ext cx="7552655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At your table group, first identify someone to: 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Be the timekeeper (helps keep the group on track)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Be the facilitator (helps make sure everyone is being heard)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Spokesperson (to share out your main ideas at the end of the activity)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**All at the table should create sticky notes**</a:t>
            </a:r>
          </a:p>
          <a:p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Instructions – Brainstorm Assets (10 minutes)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12529"/>
                </a:solidFill>
                <a:latin typeface="Open Sans" panose="020B0606030504020204" pitchFamily="34" charset="0"/>
              </a:rPr>
              <a:t>Using a Sharpie and </a:t>
            </a:r>
            <a:r>
              <a:rPr lang="en-US" sz="2000" i="1" dirty="0">
                <a:solidFill>
                  <a:srgbClr val="212529"/>
                </a:solidFill>
                <a:latin typeface="Open Sans" panose="020B0606030504020204" pitchFamily="34" charset="0"/>
              </a:rPr>
              <a:t>square </a:t>
            </a:r>
            <a:r>
              <a:rPr lang="en-US" sz="2000" dirty="0">
                <a:solidFill>
                  <a:srgbClr val="212529"/>
                </a:solidFill>
                <a:latin typeface="Open Sans" panose="020B0606030504020204" pitchFamily="34" charset="0"/>
              </a:rPr>
              <a:t>sticky notes (1 idea/sticky note):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12529"/>
                </a:solidFill>
                <a:latin typeface="Open Sans" panose="020B0606030504020204" pitchFamily="34" charset="0"/>
              </a:rPr>
              <a:t>Brainstorm a list of existing places to access food in the community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12529"/>
                </a:solidFill>
                <a:latin typeface="Open Sans" panose="020B0606030504020204" pitchFamily="34" charset="0"/>
              </a:rPr>
              <a:t>Brainstorm a list of opportunities to access food in the community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12529"/>
                </a:solidFill>
                <a:latin typeface="Open Sans" panose="020B0606030504020204" pitchFamily="34" charset="0"/>
              </a:rPr>
              <a:t>Put the stickies on the flip chart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22E056C-4D17-6AB8-5800-C558C034805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035F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B70E4BDF-1726-6EED-0770-AAE1AAE21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Assets</a:t>
            </a:r>
          </a:p>
        </p:txBody>
      </p:sp>
    </p:spTree>
    <p:extLst>
      <p:ext uri="{BB962C8B-B14F-4D97-AF65-F5344CB8AC3E}">
        <p14:creationId xmlns:p14="http://schemas.microsoft.com/office/powerpoint/2010/main" val="2486464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AFDBEDA-7E60-099C-9452-C585C3F28157}"/>
              </a:ext>
            </a:extLst>
          </p:cNvPr>
          <p:cNvSpPr txBox="1"/>
          <p:nvPr/>
        </p:nvSpPr>
        <p:spPr>
          <a:xfrm>
            <a:off x="628650" y="1975418"/>
            <a:ext cx="755265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1" dirty="0">
                <a:solidFill>
                  <a:srgbClr val="212529"/>
                </a:solidFill>
                <a:latin typeface="Open Sans" panose="020B0606030504020204" pitchFamily="34" charset="0"/>
              </a:rPr>
              <a:t>Instructions – (10 minutes)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212529"/>
              </a:solidFill>
              <a:latin typeface="Open Sans" panose="020B0606030504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12529"/>
                </a:solidFill>
                <a:latin typeface="Open Sans" panose="020B0606030504020204" pitchFamily="34" charset="0"/>
              </a:rPr>
              <a:t>Using a Sharpie and </a:t>
            </a:r>
            <a:r>
              <a:rPr lang="en-US" sz="2000" i="1" dirty="0">
                <a:solidFill>
                  <a:srgbClr val="212529"/>
                </a:solidFill>
                <a:latin typeface="Open Sans" panose="020B0606030504020204" pitchFamily="34" charset="0"/>
              </a:rPr>
              <a:t>yellow rectangle</a:t>
            </a:r>
            <a:r>
              <a:rPr lang="en-US" sz="2000" dirty="0">
                <a:solidFill>
                  <a:srgbClr val="212529"/>
                </a:solidFill>
                <a:latin typeface="Open Sans" panose="020B0606030504020204" pitchFamily="34" charset="0"/>
              </a:rPr>
              <a:t> sticky notes (1 idea/sticky note: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12529"/>
                </a:solidFill>
                <a:latin typeface="Open Sans" panose="020B0606030504020204" pitchFamily="34" charset="0"/>
              </a:rPr>
              <a:t>Discuss and write down barriers community members face in accessing those places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12529"/>
                </a:solidFill>
                <a:latin typeface="Open Sans" panose="020B0606030504020204" pitchFamily="34" charset="0"/>
                <a:cs typeface="Arial" panose="020B0604020202020204" pitchFamily="34" charset="0"/>
              </a:rPr>
              <a:t>Put the barriers sticky note near the corresponding place sticky note on the flip chart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B664013-D068-3DE1-2072-6F962CF5AB3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035F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6E8B15-8ACB-89A2-55F3-E6881AEECC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7006" y="6158632"/>
            <a:ext cx="1145561" cy="570413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F4CBD5E5-60BB-9B86-C0D2-1A8FDD6F9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Barriers</a:t>
            </a:r>
          </a:p>
        </p:txBody>
      </p:sp>
    </p:spTree>
    <p:extLst>
      <p:ext uri="{BB962C8B-B14F-4D97-AF65-F5344CB8AC3E}">
        <p14:creationId xmlns:p14="http://schemas.microsoft.com/office/powerpoint/2010/main" val="3362051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AFDBEDA-7E60-099C-9452-C585C3F28157}"/>
              </a:ext>
            </a:extLst>
          </p:cNvPr>
          <p:cNvSpPr txBox="1"/>
          <p:nvPr/>
        </p:nvSpPr>
        <p:spPr>
          <a:xfrm>
            <a:off x="561800" y="1690689"/>
            <a:ext cx="8020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At your table group, first identify someone to: 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 the timekeeper (helps keep the group on track)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 the facilitator (helps make sure everyone is being heard)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Spokesperson (to share out your main ideas at the end of the activity)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**All at the table should create sticky notes**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Instructions – Brainstorm Gaps (10 minutes)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12529"/>
                </a:solidFill>
                <a:latin typeface="Open Sans" panose="020B0606030504020204" pitchFamily="34" charset="0"/>
              </a:rPr>
              <a:t>Using a Sharpie and </a:t>
            </a:r>
            <a:r>
              <a:rPr lang="en-US" i="1" dirty="0">
                <a:solidFill>
                  <a:srgbClr val="212529"/>
                </a:solidFill>
                <a:latin typeface="Open Sans" panose="020B0606030504020204" pitchFamily="34" charset="0"/>
              </a:rPr>
              <a:t>yellow rectangle </a:t>
            </a:r>
            <a:r>
              <a:rPr lang="en-US" dirty="0">
                <a:solidFill>
                  <a:srgbClr val="212529"/>
                </a:solidFill>
                <a:latin typeface="Open Sans" panose="020B0606030504020204" pitchFamily="34" charset="0"/>
              </a:rPr>
              <a:t>sticky notes (1 idea/sticky note):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12529"/>
                </a:solidFill>
                <a:latin typeface="Open Sans" panose="020B0606030504020204" pitchFamily="34" charset="0"/>
              </a:rPr>
              <a:t>Write down some groups of people that experience food insecurity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12529"/>
                </a:solidFill>
                <a:latin typeface="Open Sans" panose="020B0606030504020204" pitchFamily="34" charset="0"/>
              </a:rPr>
              <a:t>These are now your column names for the flip chart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12529"/>
                </a:solidFill>
                <a:latin typeface="Open Sans" panose="020B0606030504020204" pitchFamily="34" charset="0"/>
              </a:rPr>
              <a:t>Using a Sharpie and the </a:t>
            </a:r>
            <a:r>
              <a:rPr lang="en-US" i="1" dirty="0">
                <a:solidFill>
                  <a:srgbClr val="212529"/>
                </a:solidFill>
                <a:latin typeface="Open Sans" panose="020B0606030504020204" pitchFamily="34" charset="0"/>
              </a:rPr>
              <a:t>square</a:t>
            </a:r>
            <a:r>
              <a:rPr lang="en-US" dirty="0">
                <a:solidFill>
                  <a:srgbClr val="212529"/>
                </a:solidFill>
                <a:latin typeface="Open Sans" panose="020B0606030504020204" pitchFamily="34" charset="0"/>
              </a:rPr>
              <a:t> sticky notes (1 idea/sticky note):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12529"/>
                </a:solidFill>
                <a:latin typeface="Open Sans" panose="020B0606030504020204" pitchFamily="34" charset="0"/>
              </a:rPr>
              <a:t>Discuss and write down what additional gaps and unmet challenges exist in the community in accessing food for those people groups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12529"/>
                </a:solidFill>
                <a:latin typeface="Open Sans" panose="020B0606030504020204" pitchFamily="34" charset="0"/>
              </a:rPr>
              <a:t>Put the stickies on the flip chart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2BC9AD0-320E-D743-BB08-807CE0CC83E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035F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6FEAFA-4011-39C2-9BE2-B20BBC54B3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7006" y="6158632"/>
            <a:ext cx="1145561" cy="570413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EF29FDA2-6FB1-B1F9-09E5-845AE7893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Gaps</a:t>
            </a:r>
          </a:p>
        </p:txBody>
      </p:sp>
    </p:spTree>
    <p:extLst>
      <p:ext uri="{BB962C8B-B14F-4D97-AF65-F5344CB8AC3E}">
        <p14:creationId xmlns:p14="http://schemas.microsoft.com/office/powerpoint/2010/main" val="2028582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AFDBEDA-7E60-099C-9452-C585C3F28157}"/>
              </a:ext>
            </a:extLst>
          </p:cNvPr>
          <p:cNvSpPr txBox="1"/>
          <p:nvPr/>
        </p:nvSpPr>
        <p:spPr>
          <a:xfrm>
            <a:off x="628650" y="1950251"/>
            <a:ext cx="755265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1" dirty="0">
                <a:solidFill>
                  <a:srgbClr val="212529"/>
                </a:solidFill>
                <a:latin typeface="Open Sans" panose="020B0606030504020204" pitchFamily="34" charset="0"/>
              </a:rPr>
              <a:t>Instructions – (10 minutes)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212529"/>
              </a:solidFill>
              <a:latin typeface="Open Sans" panose="020B0606030504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12529"/>
                </a:solidFill>
                <a:latin typeface="Open Sans" panose="020B0606030504020204" pitchFamily="34" charset="0"/>
              </a:rPr>
              <a:t>Using a Sharpie and the </a:t>
            </a:r>
            <a:r>
              <a:rPr lang="en-US" sz="2000" i="1" dirty="0">
                <a:solidFill>
                  <a:srgbClr val="212529"/>
                </a:solidFill>
                <a:latin typeface="Open Sans" panose="020B0606030504020204" pitchFamily="34" charset="0"/>
              </a:rPr>
              <a:t>square</a:t>
            </a:r>
            <a:r>
              <a:rPr lang="en-US" sz="2000" dirty="0">
                <a:solidFill>
                  <a:srgbClr val="212529"/>
                </a:solidFill>
                <a:latin typeface="Open Sans" panose="020B0606030504020204" pitchFamily="34" charset="0"/>
              </a:rPr>
              <a:t> sticky notes (1 idea/sticky note):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12529"/>
                </a:solidFill>
                <a:latin typeface="Open Sans" panose="020B0606030504020204" pitchFamily="34" charset="0"/>
              </a:rPr>
              <a:t>Discuss and write down what are some unused or underutilized resources in the community that could help improve access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12529"/>
                </a:solidFill>
                <a:latin typeface="Open Sans" panose="020B0606030504020204" pitchFamily="34" charset="0"/>
              </a:rPr>
              <a:t>Put the stickies on the flip chart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E7BF0C-9728-E2B7-9845-D39A901597E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035F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F1F039-7CA8-77BC-3FA9-4A0DE937E9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7006" y="6158632"/>
            <a:ext cx="1145561" cy="570413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7C9F885E-61FF-7252-CA08-BFCA515EC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Unused 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37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AFDBEDA-7E60-099C-9452-C585C3F28157}"/>
              </a:ext>
            </a:extLst>
          </p:cNvPr>
          <p:cNvSpPr txBox="1"/>
          <p:nvPr/>
        </p:nvSpPr>
        <p:spPr>
          <a:xfrm>
            <a:off x="628650" y="1975419"/>
            <a:ext cx="755265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1" dirty="0">
                <a:solidFill>
                  <a:srgbClr val="212529"/>
                </a:solidFill>
                <a:latin typeface="Open Sans" panose="020B0606030504020204" pitchFamily="34" charset="0"/>
              </a:rPr>
              <a:t>Instructions – (5 minutes)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212529"/>
              </a:solidFill>
              <a:latin typeface="Open Sans" panose="020B0606030504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12529"/>
                </a:solidFill>
                <a:latin typeface="Open Sans" panose="020B0606030504020204" pitchFamily="34" charset="0"/>
              </a:rPr>
              <a:t>Using a Sharpie and the </a:t>
            </a:r>
            <a:r>
              <a:rPr lang="en-US" sz="2000" i="1" dirty="0">
                <a:solidFill>
                  <a:srgbClr val="212529"/>
                </a:solidFill>
                <a:latin typeface="Open Sans" panose="020B0606030504020204" pitchFamily="34" charset="0"/>
              </a:rPr>
              <a:t>square</a:t>
            </a:r>
            <a:r>
              <a:rPr lang="en-US" sz="2000" dirty="0">
                <a:solidFill>
                  <a:srgbClr val="212529"/>
                </a:solidFill>
                <a:latin typeface="Open Sans" panose="020B0606030504020204" pitchFamily="34" charset="0"/>
              </a:rPr>
              <a:t> sticky notes (1 idea/sticky note):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12529"/>
                </a:solidFill>
                <a:latin typeface="Open Sans" panose="020B0606030504020204" pitchFamily="34" charset="0"/>
              </a:rPr>
              <a:t>Share any additional ideas people have for ways to combat food insecurity and increase access to food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12529"/>
                </a:solidFill>
                <a:latin typeface="Open Sans" panose="020B0606030504020204" pitchFamily="34" charset="0"/>
              </a:rPr>
              <a:t>Put the stickies on the flip chart</a:t>
            </a:r>
          </a:p>
          <a:p>
            <a:pPr lvl="1"/>
            <a:endParaRPr lang="en-US" sz="2000" dirty="0">
              <a:solidFill>
                <a:srgbClr val="212529"/>
              </a:solidFill>
              <a:latin typeface="Open Sans" panose="020B0606030504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A35C6E5-3131-3696-0929-32EB82D9649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035F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6DFE8A-DCCB-E30B-C3B2-DDAD242474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7006" y="6158632"/>
            <a:ext cx="1145561" cy="570413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0D127128-8527-6B99-8991-0CE4D1376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Ideas</a:t>
            </a:r>
          </a:p>
        </p:txBody>
      </p:sp>
    </p:spTree>
    <p:extLst>
      <p:ext uri="{BB962C8B-B14F-4D97-AF65-F5344CB8AC3E}">
        <p14:creationId xmlns:p14="http://schemas.microsoft.com/office/powerpoint/2010/main" val="2309079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0CBD6B89A85C4BB932C280342C3FB2" ma:contentTypeVersion="15" ma:contentTypeDescription="Create a new document." ma:contentTypeScope="" ma:versionID="2ca64e1c91270d431591cbbd2adfdb12">
  <xsd:schema xmlns:xsd="http://www.w3.org/2001/XMLSchema" xmlns:xs="http://www.w3.org/2001/XMLSchema" xmlns:p="http://schemas.microsoft.com/office/2006/metadata/properties" xmlns:ns2="da8fc482-a224-47e6-a355-89d41d734a6b" xmlns:ns3="d082625a-5f99-4479-977b-2e2f0ae94b14" targetNamespace="http://schemas.microsoft.com/office/2006/metadata/properties" ma:root="true" ma:fieldsID="931272967b0e3640d4028501caade78e" ns2:_="" ns3:_="">
    <xsd:import namespace="da8fc482-a224-47e6-a355-89d41d734a6b"/>
    <xsd:import namespace="d082625a-5f99-4479-977b-2e2f0ae94b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8fc482-a224-47e6-a355-89d41d734a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386c72a-5e2c-4188-95f0-aeb11f84cc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82625a-5f99-4479-977b-2e2f0ae94b1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5800df8e-c978-43c2-b248-c07c443feed3}" ma:internalName="TaxCatchAll" ma:showField="CatchAllData" ma:web="d082625a-5f99-4479-977b-2e2f0ae94b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082625a-5f99-4479-977b-2e2f0ae94b14" xsi:nil="true"/>
    <lcf76f155ced4ddcb4097134ff3c332f xmlns="da8fc482-a224-47e6-a355-89d41d734a6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395B267-2D4A-43B6-9840-3969BDF337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8fc482-a224-47e6-a355-89d41d734a6b"/>
    <ds:schemaRef ds:uri="d082625a-5f99-4479-977b-2e2f0ae94b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7CC3F17-4410-4D3C-956A-498DA4FB75B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3A5199-6AD2-42ED-81DE-24FE80051F9E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dcmitype/"/>
    <ds:schemaRef ds:uri="d082625a-5f99-4479-977b-2e2f0ae94b14"/>
    <ds:schemaRef ds:uri="http://schemas.openxmlformats.org/package/2006/metadata/core-properties"/>
    <ds:schemaRef ds:uri="http://schemas.microsoft.com/office/infopath/2007/PartnerControls"/>
    <ds:schemaRef ds:uri="da8fc482-a224-47e6-a355-89d41d734a6b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415</Words>
  <Application>Microsoft Office PowerPoint</Application>
  <PresentationFormat>On-screen Show (4:3)</PresentationFormat>
  <Paragraphs>52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Open Sans</vt:lpstr>
      <vt:lpstr>Office Theme</vt:lpstr>
      <vt:lpstr>PowerPoint Presentation</vt:lpstr>
      <vt:lpstr>Assets</vt:lpstr>
      <vt:lpstr>Barriers</vt:lpstr>
      <vt:lpstr>Gaps</vt:lpstr>
      <vt:lpstr>Unused Resources</vt:lpstr>
      <vt:lpstr>Ideas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Postma_Stephanie_K</dc:creator>
  <cp:lastModifiedBy>Postma_Stephanie_K</cp:lastModifiedBy>
  <cp:revision>1</cp:revision>
  <cp:lastPrinted>2022-11-03T16:13:00Z</cp:lastPrinted>
  <dcterms:created xsi:type="dcterms:W3CDTF">2022-10-25T18:48:17Z</dcterms:created>
  <dcterms:modified xsi:type="dcterms:W3CDTF">2022-11-03T16:34:54Z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0x010100F00CBD6B89A85C4BB932C280342C3FB2</vt:lpwstr>
  </property>
  <property fmtid="{D5CDD505-2E9C-101B-9397-08002B2CF9AE}" pid="3" name="MediaServiceImageTags">
    <vt:lpwstr/>
  </property>
</Properties>
</file>